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2" r:id="rId5"/>
    <p:sldId id="261" r:id="rId6"/>
    <p:sldId id="265" r:id="rId7"/>
    <p:sldId id="266" r:id="rId8"/>
    <p:sldId id="268" r:id="rId9"/>
    <p:sldId id="274" r:id="rId10"/>
    <p:sldId id="269" r:id="rId11"/>
    <p:sldId id="267" r:id="rId12"/>
    <p:sldId id="263" r:id="rId13"/>
    <p:sldId id="270" r:id="rId14"/>
    <p:sldId id="271" r:id="rId15"/>
    <p:sldId id="272" r:id="rId16"/>
    <p:sldId id="273" r:id="rId17"/>
    <p:sldId id="259" r:id="rId18"/>
    <p:sldId id="258" r:id="rId19"/>
    <p:sldId id="275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1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891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884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83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292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337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901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586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310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71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20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2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86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09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2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814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8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8CFDA0-B417-415E-9416-45DE767CBAF6}" type="datetimeFigureOut">
              <a:rPr lang="es-EC" smtClean="0"/>
              <a:t>9/5/2020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18F3-321D-4566-94F1-C5858446DC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071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ZOOM</a:t>
            </a:r>
            <a:endParaRPr lang="es-EC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Uso el aplicativo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80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44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INICIAR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306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97" y="677433"/>
            <a:ext cx="6007444" cy="54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11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64"/>
            <a:ext cx="12192000" cy="6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2"/>
            <a:ext cx="12192000" cy="6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18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07"/>
            <a:ext cx="12192000" cy="6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0" y="2570320"/>
            <a:ext cx="11247228" cy="10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PREGUNTAS</a:t>
            </a:r>
            <a:endParaRPr lang="es-EC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78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82" y="527221"/>
            <a:ext cx="8550878" cy="5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3" r="-1"/>
          <a:stretch/>
        </p:blipFill>
        <p:spPr>
          <a:xfrm>
            <a:off x="-2950" y="197709"/>
            <a:ext cx="12194950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77"/>
            <a:ext cx="12192000" cy="6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27" y="148281"/>
            <a:ext cx="5124107" cy="6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360" y="214183"/>
            <a:ext cx="5287791" cy="6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45" y="396961"/>
            <a:ext cx="6294223" cy="62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73" r="-1"/>
          <a:stretch/>
        </p:blipFill>
        <p:spPr>
          <a:xfrm>
            <a:off x="-2950" y="197709"/>
            <a:ext cx="12194950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32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6</Words>
  <Application>Microsoft Office PowerPoint</Application>
  <PresentationFormat>Panorámica</PresentationFormat>
  <Paragraphs>4</Paragraphs>
  <Slides>19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ZOOM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INICIAR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Cuenta Microsoft</dc:creator>
  <cp:lastModifiedBy>Cuenta Microsoft</cp:lastModifiedBy>
  <cp:revision>6</cp:revision>
  <dcterms:created xsi:type="dcterms:W3CDTF">2020-05-10T00:09:48Z</dcterms:created>
  <dcterms:modified xsi:type="dcterms:W3CDTF">2020-05-10T02:54:31Z</dcterms:modified>
</cp:coreProperties>
</file>